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873384-0255-974E-B744-D6DF931EAE07}" v="5" dt="2025-10-23T07:44:52.7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31"/>
    <p:restoredTop sz="94658"/>
  </p:normalViewPr>
  <p:slideViewPr>
    <p:cSldViewPr snapToGrid="0">
      <p:cViewPr varScale="1">
        <p:scale>
          <a:sx n="77" d="100"/>
          <a:sy n="77" d="100"/>
        </p:scale>
        <p:origin x="26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7:44:56.526" v="34" actId="1035"/>
      <pc:docMkLst>
        <pc:docMk/>
      </pc:docMkLst>
      <pc:sldChg chg="addSp delSp modSp mod">
        <pc:chgData name="Steve Hartland" userId="fe08f65b-fffb-417a-81ad-107dbbfd43a7" providerId="ADAL" clId="{26CD08F2-BEC7-5BB7-9C01-8BE80433835F}" dt="2025-10-23T07:44:56.526" v="34" actId="1035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4:22.809" v="18" actId="207"/>
          <ac:spMkLst>
            <pc:docMk/>
            <pc:sldMk cId="2864429464" sldId="256"/>
            <ac:spMk id="4" creationId="{60E9B513-58F4-3F3D-FB11-884767E6CE02}"/>
          </ac:spMkLst>
        </pc:spChg>
        <pc:spChg chg="mod">
          <ac:chgData name="Steve Hartland" userId="fe08f65b-fffb-417a-81ad-107dbbfd43a7" providerId="ADAL" clId="{26CD08F2-BEC7-5BB7-9C01-8BE80433835F}" dt="2025-10-20T14:02:29.053" v="12" actId="1076"/>
          <ac:spMkLst>
            <pc:docMk/>
            <pc:sldMk cId="2864429464" sldId="256"/>
            <ac:spMk id="7" creationId="{BB754D19-ACED-365B-B769-06048BE9E8DD}"/>
          </ac:spMkLst>
        </pc:spChg>
        <pc:picChg chg="add mod">
          <ac:chgData name="Steve Hartland" userId="fe08f65b-fffb-417a-81ad-107dbbfd43a7" providerId="ADAL" clId="{26CD08F2-BEC7-5BB7-9C01-8BE80433835F}" dt="2025-10-23T07:44:15.128" v="30" actId="1076"/>
          <ac:picMkLst>
            <pc:docMk/>
            <pc:sldMk cId="2864429464" sldId="256"/>
            <ac:picMk id="2" creationId="{C41A6CE4-FF58-AE08-6E5D-BA895E01E8A1}"/>
          </ac:picMkLst>
        </pc:picChg>
        <pc:picChg chg="add mod">
          <ac:chgData name="Steve Hartland" userId="fe08f65b-fffb-417a-81ad-107dbbfd43a7" providerId="ADAL" clId="{26CD08F2-BEC7-5BB7-9C01-8BE80433835F}" dt="2025-10-23T07:44:56.526" v="34" actId="1035"/>
          <ac:picMkLst>
            <pc:docMk/>
            <pc:sldMk cId="2864429464" sldId="256"/>
            <ac:picMk id="6" creationId="{89EE4AFA-17BB-2DDE-BA10-E5E10C9C0820}"/>
          </ac:picMkLst>
        </pc:picChg>
        <pc:picChg chg="add del mod">
          <ac:chgData name="Steve Hartland" userId="fe08f65b-fffb-417a-81ad-107dbbfd43a7" providerId="ADAL" clId="{26CD08F2-BEC7-5BB7-9C01-8BE80433835F}" dt="2025-10-23T07:43:39.702" v="27" actId="478"/>
          <ac:picMkLst>
            <pc:docMk/>
            <pc:sldMk cId="2864429464" sldId="256"/>
            <ac:picMk id="8" creationId="{157C482E-272C-4A09-FF13-7CC66F4F848F}"/>
          </ac:picMkLst>
        </pc:picChg>
        <pc:picChg chg="add mod">
          <ac:chgData name="Steve Hartland" userId="fe08f65b-fffb-417a-81ad-107dbbfd43a7" providerId="ADAL" clId="{26CD08F2-BEC7-5BB7-9C01-8BE80433835F}" dt="2025-10-23T07:44:52.782" v="32"/>
          <ac:picMkLst>
            <pc:docMk/>
            <pc:sldMk cId="2864429464" sldId="256"/>
            <ac:picMk id="8" creationId="{ED38281D-99E7-B73A-0964-2681301A21F1}"/>
          </ac:picMkLst>
        </pc:picChg>
        <pc:picChg chg="add del mod">
          <ac:chgData name="Steve Hartland" userId="fe08f65b-fffb-417a-81ad-107dbbfd43a7" providerId="ADAL" clId="{26CD08F2-BEC7-5BB7-9C01-8BE80433835F}" dt="2025-10-23T07:43:08.296" v="19" actId="478"/>
          <ac:picMkLst>
            <pc:docMk/>
            <pc:sldMk cId="2864429464" sldId="256"/>
            <ac:picMk id="9" creationId="{EA828673-E786-B6CF-D93B-3DD94E42B165}"/>
          </ac:picMkLst>
        </pc:picChg>
        <pc:picChg chg="add del mod">
          <ac:chgData name="Steve Hartland" userId="fe08f65b-fffb-417a-81ad-107dbbfd43a7" providerId="ADAL" clId="{26CD08F2-BEC7-5BB7-9C01-8BE80433835F}" dt="2025-10-23T07:43:37.690" v="26" actId="478"/>
          <ac:picMkLst>
            <pc:docMk/>
            <pc:sldMk cId="2864429464" sldId="256"/>
            <ac:picMk id="10" creationId="{D54FF981-BEA0-08B3-BF5B-C7F6F0603C8E}"/>
          </ac:picMkLst>
        </pc:picChg>
        <pc:picChg chg="add del mod">
          <ac:chgData name="Steve Hartland" userId="fe08f65b-fffb-417a-81ad-107dbbfd43a7" providerId="ADAL" clId="{26CD08F2-BEC7-5BB7-9C01-8BE80433835F}" dt="2025-10-23T07:44:52.214" v="31" actId="478"/>
          <ac:picMkLst>
            <pc:docMk/>
            <pc:sldMk cId="2864429464" sldId="256"/>
            <ac:picMk id="11" creationId="{B88BB9BB-4F15-5D00-FCDE-1E1EEBE66250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46:30.784" v="25" actId="1037"/>
      <pc:docMkLst>
        <pc:docMk/>
      </pc:docMkLst>
      <pc:sldChg chg="modSp mod">
        <pc:chgData name="Howard Wheeler" userId="3e061725-5d95-41ae-8f52-aca0943a11a8" providerId="ADAL" clId="{B67AF79B-3CD7-4B12-8448-C57133F6FF7A}" dt="2025-10-20T14:46:30.784" v="25" actId="103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18:53.337" v="19" actId="20577"/>
          <ac:spMkLst>
            <pc:docMk/>
            <pc:sldMk cId="2864429464" sldId="256"/>
            <ac:spMk id="7" creationId="{BB754D19-ACED-365B-B769-06048BE9E8DD}"/>
          </ac:spMkLst>
        </pc:spChg>
        <pc:picChg chg="mod">
          <ac:chgData name="Howard Wheeler" userId="3e061725-5d95-41ae-8f52-aca0943a11a8" providerId="ADAL" clId="{B67AF79B-3CD7-4B12-8448-C57133F6FF7A}" dt="2025-10-20T14:46:30.784" v="25" actId="1037"/>
          <ac:picMkLst>
            <pc:docMk/>
            <pc:sldMk cId="2864429464" sldId="256"/>
            <ac:picMk id="6" creationId="{89EE4AFA-17BB-2DDE-BA10-E5E10C9C082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E9B513-58F4-3F3D-FB11-884767E6CE02}"/>
              </a:ext>
            </a:extLst>
          </p:cNvPr>
          <p:cNvSpPr/>
          <p:nvPr/>
        </p:nvSpPr>
        <p:spPr>
          <a:xfrm>
            <a:off x="-1" y="9488557"/>
            <a:ext cx="7559674" cy="1203256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849E4F-54E4-17E0-CA72-76A42ABB5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32" y="9667968"/>
            <a:ext cx="6869655" cy="46118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228020" y="4577166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215420" y="4710878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3891511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54D19-ACED-365B-B769-06048BE9E8DD}"/>
              </a:ext>
            </a:extLst>
          </p:cNvPr>
          <p:cNvSpPr txBox="1"/>
          <p:nvPr/>
        </p:nvSpPr>
        <p:spPr>
          <a:xfrm>
            <a:off x="366032" y="10272313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to £3000*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0CD861-A8F5-13E3-9F90-BA19A6301EDD}"/>
              </a:ext>
            </a:extLst>
          </p:cNvPr>
          <p:cNvSpPr/>
          <p:nvPr/>
        </p:nvSpPr>
        <p:spPr>
          <a:xfrm>
            <a:off x="3896130" y="4577166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01B75F-3D94-D309-6622-B64653BACECE}"/>
              </a:ext>
            </a:extLst>
          </p:cNvPr>
          <p:cNvSpPr txBox="1"/>
          <p:nvPr/>
        </p:nvSpPr>
        <p:spPr>
          <a:xfrm>
            <a:off x="3883530" y="4710878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C5254-78BD-B979-A4FF-F732405C8AB0}"/>
              </a:ext>
            </a:extLst>
          </p:cNvPr>
          <p:cNvSpPr/>
          <p:nvPr/>
        </p:nvSpPr>
        <p:spPr>
          <a:xfrm>
            <a:off x="228020" y="6963014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BD8120-F3A5-6ABF-7F95-35F913E59F12}"/>
              </a:ext>
            </a:extLst>
          </p:cNvPr>
          <p:cNvSpPr txBox="1"/>
          <p:nvPr/>
        </p:nvSpPr>
        <p:spPr>
          <a:xfrm>
            <a:off x="215420" y="7096726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FD80DE-55BA-BCDF-0118-462CEBD14F1F}"/>
              </a:ext>
            </a:extLst>
          </p:cNvPr>
          <p:cNvSpPr/>
          <p:nvPr/>
        </p:nvSpPr>
        <p:spPr>
          <a:xfrm>
            <a:off x="3896130" y="6963014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49449A-EB93-D2DA-778D-8C330D46F604}"/>
              </a:ext>
            </a:extLst>
          </p:cNvPr>
          <p:cNvSpPr txBox="1"/>
          <p:nvPr/>
        </p:nvSpPr>
        <p:spPr>
          <a:xfrm>
            <a:off x="3883530" y="7096726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1A6CE4-FF58-AE08-6E5D-BA895E01E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57644"/>
            <a:ext cx="7559675" cy="39337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EE4AFA-17BB-2DDE-BA10-E5E10C9C0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8424" y="103397"/>
            <a:ext cx="1700410" cy="436468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38281D-99E7-B73A-0964-2681301A21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4790" y="678332"/>
            <a:ext cx="2538746" cy="124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52aeb99bd58452df374c19063a98faeb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b7f7275073f192b21448088a7ee5506f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DAD5B2-F3A5-468C-9DE2-C328160EC441}"/>
</file>

<file path=customXml/itemProps3.xml><?xml version="1.0" encoding="utf-8"?>
<ds:datastoreItem xmlns:ds="http://schemas.openxmlformats.org/officeDocument/2006/customXml" ds:itemID="{2D93AC3F-88EC-4DBF-8F40-9D1CDDD23F18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ba6e64ec-b061-4ef9-925c-be5efbd33eb1"/>
    <ds:schemaRef ds:uri="http://purl.org/dc/terms/"/>
    <ds:schemaRef ds:uri="http://purl.org/dc/dcmitype/"/>
    <ds:schemaRef ds:uri="http://schemas.microsoft.com/office/infopath/2007/PartnerControls"/>
    <ds:schemaRef ds:uri="f792690d-879f-46d8-925c-4171572e1f59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82</TotalTime>
  <Words>201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6</cp:revision>
  <dcterms:created xsi:type="dcterms:W3CDTF">2023-06-26T13:44:24Z</dcterms:created>
  <dcterms:modified xsi:type="dcterms:W3CDTF">2025-10-23T07:45:01Z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